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14" r:id="rId2"/>
    <p:sldId id="305" r:id="rId3"/>
    <p:sldId id="300" r:id="rId4"/>
    <p:sldId id="308" r:id="rId5"/>
    <p:sldId id="309" r:id="rId6"/>
    <p:sldId id="310" r:id="rId7"/>
    <p:sldId id="311" r:id="rId8"/>
    <p:sldId id="315" r:id="rId9"/>
    <p:sldId id="312" r:id="rId10"/>
    <p:sldId id="313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微软雅黑" panose="020B0503020204020204" pitchFamily="34" charset="-12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C68E430-BFFC-4BCC-88EA-ACFE5BA6D477}">
          <p14:sldIdLst>
            <p14:sldId id="314"/>
            <p14:sldId id="305"/>
            <p14:sldId id="300"/>
            <p14:sldId id="308"/>
            <p14:sldId id="309"/>
            <p14:sldId id="310"/>
            <p14:sldId id="311"/>
            <p14:sldId id="315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B30"/>
    <a:srgbClr val="FA1515"/>
    <a:srgbClr val="F02525"/>
    <a:srgbClr val="FD1616"/>
    <a:srgbClr val="F91515"/>
    <a:srgbClr val="D00F0F"/>
    <a:srgbClr val="A60A0A"/>
    <a:srgbClr val="FC1515"/>
    <a:srgbClr val="C60E0E"/>
    <a:srgbClr val="C5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5" autoAdjust="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F9AAB-0F72-421A-8D36-9D389E9FE561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F46BB-4122-4690-955F-3C987D1682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27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F46BB-4122-4690-955F-3C987D16825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F46BB-4122-4690-955F-3C987D16825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F46BB-4122-4690-955F-3C987D16825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42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F46BB-4122-4690-955F-3C987D16825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42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0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-3" y="0"/>
            <a:ext cx="5260771" cy="748145"/>
            <a:chOff x="1" y="0"/>
            <a:chExt cx="1151325" cy="752168"/>
          </a:xfrm>
        </p:grpSpPr>
        <p:sp>
          <p:nvSpPr>
            <p:cNvPr id="6" name="五边形 5"/>
            <p:cNvSpPr/>
            <p:nvPr/>
          </p:nvSpPr>
          <p:spPr>
            <a:xfrm>
              <a:off x="1" y="0"/>
              <a:ext cx="1151325" cy="752168"/>
            </a:xfrm>
            <a:prstGeom prst="homePlate">
              <a:avLst/>
            </a:prstGeom>
            <a:solidFill>
              <a:srgbClr val="B81B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五边形 9"/>
            <p:cNvSpPr/>
            <p:nvPr/>
          </p:nvSpPr>
          <p:spPr>
            <a:xfrm>
              <a:off x="15942" y="59020"/>
              <a:ext cx="1113264" cy="648000"/>
            </a:xfrm>
            <a:prstGeom prst="homePlate">
              <a:avLst/>
            </a:pr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 descr="校徽与中英文校名横式组合（正式版）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5247" y="5462652"/>
            <a:ext cx="3570502" cy="22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7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9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3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8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2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9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A9A1-FA24-4A2A-BFAA-724D54F8570E}" type="datetimeFigureOut">
              <a:rPr lang="zh-CN" altLang="en-US" smtClean="0"/>
              <a:pPr/>
              <a:t>2020/11/10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63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662695" y="-1082690"/>
            <a:ext cx="12852000" cy="7943214"/>
            <a:chOff x="-662695" y="-1082690"/>
            <a:chExt cx="12852000" cy="7943214"/>
          </a:xfrm>
        </p:grpSpPr>
        <p:sp>
          <p:nvSpPr>
            <p:cNvPr id="20" name="AutoShape 19"/>
            <p:cNvSpPr>
              <a:spLocks noChangeAspect="1" noChangeArrowheads="1" noTextEdit="1"/>
            </p:cNvSpPr>
            <p:nvPr/>
          </p:nvSpPr>
          <p:spPr bwMode="auto">
            <a:xfrm>
              <a:off x="3890739" y="3260565"/>
              <a:ext cx="4402227" cy="115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" name="组合 44"/>
            <p:cNvGrpSpPr/>
            <p:nvPr/>
          </p:nvGrpSpPr>
          <p:grpSpPr>
            <a:xfrm>
              <a:off x="1100" y="2268186"/>
              <a:ext cx="12188205" cy="2789862"/>
              <a:chOff x="0" y="2146199"/>
              <a:chExt cx="12168000" cy="265247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0" y="2146199"/>
                <a:ext cx="12168000" cy="1456475"/>
              </a:xfrm>
              <a:prstGeom prst="rect">
                <a:avLst/>
              </a:prstGeom>
              <a:solidFill>
                <a:srgbClr val="B81B3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346313" y="2542984"/>
                <a:ext cx="7827563" cy="673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2020</a:t>
                </a:r>
                <a:r>
                  <a:rPr lang="zh-CN" altLang="en-US" sz="40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年度教师首聘期满续聘述职</a:t>
                </a:r>
                <a:endParaRPr lang="zh-CN" altLang="en-US" sz="4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76609" y="3784255"/>
                <a:ext cx="4085303" cy="101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800"/>
                  </a:lnSpc>
                </a:pPr>
                <a:r>
                  <a:rPr lang="zh-CN" altLang="en-US" sz="2800" b="1" dirty="0" smtClean="0">
                    <a:latin typeface="微软雅黑" pitchFamily="34" charset="-122"/>
                    <a:ea typeface="微软雅黑" pitchFamily="34" charset="-122"/>
                  </a:rPr>
                  <a:t>姓名： </a:t>
                </a:r>
                <a:r>
                  <a:rPr lang="en-US" altLang="zh-CN" sz="2800" b="1" dirty="0" smtClean="0">
                    <a:latin typeface="微软雅黑" pitchFamily="34" charset="-122"/>
                    <a:ea typeface="微软雅黑" pitchFamily="34" charset="-122"/>
                  </a:rPr>
                  <a:t> </a:t>
                </a:r>
              </a:p>
              <a:p>
                <a:pPr>
                  <a:lnSpc>
                    <a:spcPts val="3800"/>
                  </a:lnSpc>
                </a:pPr>
                <a:r>
                  <a:rPr lang="zh-CN" altLang="en-US" sz="2800" b="1" smtClean="0">
                    <a:latin typeface="微软雅黑" pitchFamily="34" charset="-122"/>
                    <a:ea typeface="微软雅黑" pitchFamily="34" charset="-122"/>
                  </a:rPr>
                  <a:t>部门：</a:t>
                </a:r>
                <a:r>
                  <a:rPr lang="en-US" altLang="zh-CN" sz="2800" b="1" dirty="0" smtClean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zh-CN" altLang="en-US" sz="2800" b="1" dirty="0" smtClean="0">
                    <a:latin typeface="微软雅黑" pitchFamily="34" charset="-122"/>
                    <a:ea typeface="微软雅黑" pitchFamily="34" charset="-122"/>
                  </a:rPr>
                  <a:t>公共实验中心</a:t>
                </a:r>
                <a:endParaRPr lang="zh-CN" altLang="en-US" sz="28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26" name="图片 25" descr="校徽与中英文校名横式组合（正式版）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62695" y="-1082690"/>
              <a:ext cx="5686573" cy="3751270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AEC"/>
                </a:clrFrom>
                <a:clrTo>
                  <a:srgbClr val="FFFAEC">
                    <a:alpha val="0"/>
                  </a:srgbClr>
                </a:clrTo>
              </a:clrChange>
              <a:lum bright="9000" contrast="-40000"/>
            </a:blip>
            <a:srcRect/>
            <a:stretch>
              <a:fillRect/>
            </a:stretch>
          </p:blipFill>
          <p:spPr bwMode="auto">
            <a:xfrm>
              <a:off x="9303563" y="4999228"/>
              <a:ext cx="2866711" cy="186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00" dist="50800" dir="5400000" sx="97000" sy="97000" algn="ctr" rotWithShape="0">
                <a:srgbClr val="000000">
                  <a:alpha val="0"/>
                </a:srgbClr>
              </a:outerShdw>
            </a:effectLst>
          </p:spPr>
        </p:pic>
        <p:cxnSp>
          <p:nvCxnSpPr>
            <p:cNvPr id="55" name="直接连接符 54"/>
            <p:cNvCxnSpPr/>
            <p:nvPr/>
          </p:nvCxnSpPr>
          <p:spPr>
            <a:xfrm flipV="1">
              <a:off x="4656155" y="4524499"/>
              <a:ext cx="2896551" cy="951"/>
            </a:xfrm>
            <a:prstGeom prst="line">
              <a:avLst/>
            </a:prstGeom>
            <a:ln w="3175">
              <a:solidFill>
                <a:srgbClr val="B81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6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839" y="8550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五、续聘期发展规划</a:t>
            </a:r>
          </a:p>
        </p:txBody>
      </p:sp>
      <p:sp>
        <p:nvSpPr>
          <p:cNvPr id="5" name="矩形 4"/>
          <p:cNvSpPr/>
          <p:nvPr/>
        </p:nvSpPr>
        <p:spPr>
          <a:xfrm>
            <a:off x="391886" y="997527"/>
            <a:ext cx="11376561" cy="505888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13" y="95007"/>
            <a:ext cx="3930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一、个人概述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35936"/>
              </p:ext>
            </p:extLst>
          </p:nvPr>
        </p:nvGraphicFramePr>
        <p:xfrm>
          <a:off x="775850" y="1390400"/>
          <a:ext cx="10719460" cy="4114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14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3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姓      名</a:t>
                      </a:r>
                      <a:endParaRPr lang="zh-CN" altLang="en-US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进校年月</a:t>
                      </a:r>
                      <a:endParaRPr lang="zh-CN" altLang="en-US" sz="240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学      历</a:t>
                      </a:r>
                      <a:endParaRPr lang="zh-CN" altLang="en-US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学       位</a:t>
                      </a:r>
                      <a:endParaRPr lang="zh-CN" altLang="en-US" sz="240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专技职务</a:t>
                      </a:r>
                      <a:endParaRPr lang="zh-CN" altLang="en-US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聘任年月</a:t>
                      </a:r>
                      <a:endParaRPr lang="zh-CN" altLang="en-US" sz="240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毕业学校</a:t>
                      </a:r>
                      <a:endParaRPr lang="zh-CN" altLang="en-US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所学专业</a:t>
                      </a:r>
                      <a:endParaRPr lang="zh-CN" altLang="en-US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现研究方向</a:t>
                      </a:r>
                      <a:endParaRPr lang="zh-CN" altLang="en-US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839" y="97377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二、学习、工作经历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34949"/>
              </p:ext>
            </p:extLst>
          </p:nvPr>
        </p:nvGraphicFramePr>
        <p:xfrm>
          <a:off x="1057886" y="1309248"/>
          <a:ext cx="9962408" cy="35653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7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2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起止时间</a:t>
                      </a:r>
                      <a:endParaRPr lang="zh-CN" altLang="en-US" sz="24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工作（学习）单位</a:t>
                      </a:r>
                      <a:endParaRPr lang="zh-CN" altLang="en-US" sz="24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岗位</a:t>
                      </a:r>
                      <a:r>
                        <a:rPr lang="en-US" altLang="zh-CN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身份</a:t>
                      </a:r>
                      <a:endParaRPr lang="zh-CN" altLang="en-US" sz="24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790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baseline="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baseline="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790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baseline="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baseline="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790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baseline="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baseline="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790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baseline="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baseline="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7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589" y="85502"/>
            <a:ext cx="4155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三、聘期业绩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教学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589" y="85502"/>
            <a:ext cx="4155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三、聘期业绩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科研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83187"/>
              </p:ext>
            </p:extLst>
          </p:nvPr>
        </p:nvGraphicFramePr>
        <p:xfrm>
          <a:off x="415636" y="821770"/>
          <a:ext cx="10996551" cy="44625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3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8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论著名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刊物名称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（出版社）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刊物</a:t>
                      </a:r>
                      <a:endParaRPr kumimoji="1" lang="en-US" altLang="zh-CN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类别</a:t>
                      </a:r>
                      <a:endParaRPr kumimoji="1" lang="en-US" altLang="zh-CN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**</a:t>
                      </a:r>
                      <a:endParaRPr kumimoji="1" lang="zh-CN" alt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发表</a:t>
                      </a:r>
                      <a:endParaRPr kumimoji="1" lang="en-US" altLang="zh-CN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时间</a:t>
                      </a:r>
                      <a:endParaRPr kumimoji="1" lang="en-US" altLang="zh-CN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16" marB="4571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CN" altLang="en-US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589" y="85502"/>
            <a:ext cx="4155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三、聘期业绩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科研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1072" y="928645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主要科研项目（参与）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517771"/>
              </p:ext>
            </p:extLst>
          </p:nvPr>
        </p:nvGraphicFramePr>
        <p:xfrm>
          <a:off x="263228" y="1635826"/>
          <a:ext cx="9973302" cy="47039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7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起止时间*</a:t>
                      </a:r>
                      <a:endParaRPr kumimoji="1" lang="en-US" altLang="zh-CN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项目名称</a:t>
                      </a:r>
                      <a:endParaRPr kumimoji="1" lang="zh-CN" alt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来源</a:t>
                      </a:r>
                      <a:endParaRPr kumimoji="1" lang="zh-CN" alt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到款</a:t>
                      </a:r>
                      <a:endParaRPr kumimoji="1" lang="en-US" altLang="zh-CN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经费</a:t>
                      </a:r>
                      <a:endParaRPr kumimoji="1" lang="zh-CN" alt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20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0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84586"/>
              </p:ext>
            </p:extLst>
          </p:nvPr>
        </p:nvGraphicFramePr>
        <p:xfrm>
          <a:off x="10267206" y="1635621"/>
          <a:ext cx="1054869" cy="47041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本人</a:t>
                      </a:r>
                      <a:endParaRPr kumimoji="1" lang="en-US" altLang="zh-CN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排序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600">
                <a:tc>
                  <a:txBody>
                    <a:bodyPr/>
                    <a:lstStyle/>
                    <a:p>
                      <a:pPr algn="ctr"/>
                      <a:endParaRPr lang="zh-CN" alt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153">
                <a:tc>
                  <a:txBody>
                    <a:bodyPr/>
                    <a:lstStyle/>
                    <a:p>
                      <a:pPr algn="ctr"/>
                      <a:endParaRPr lang="zh-CN" alt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14" y="85502"/>
            <a:ext cx="4976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三、聘期业绩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参与项目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590127"/>
              </p:ext>
            </p:extLst>
          </p:nvPr>
        </p:nvGraphicFramePr>
        <p:xfrm>
          <a:off x="142505" y="910915"/>
          <a:ext cx="11566565" cy="55821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1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3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339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名称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出版单位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项目来源、授予单位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)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项目经费</a:t>
                      </a: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本人排序</a:t>
                      </a: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起止时间</a:t>
                      </a:r>
                    </a:p>
                  </a:txBody>
                  <a:tcPr marL="91443" marR="91443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3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14" y="85502"/>
            <a:ext cx="4976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三、聘期业绩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获奖情况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38993"/>
              </p:ext>
            </p:extLst>
          </p:nvPr>
        </p:nvGraphicFramePr>
        <p:xfrm>
          <a:off x="142506" y="782609"/>
          <a:ext cx="11649690" cy="58183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7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3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6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71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项目名称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奖励名称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授奖级别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颁奖机构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获奖年月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8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8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4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9589" y="73627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四、其他方面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1886" y="997527"/>
            <a:ext cx="11376561" cy="505888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：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158</Words>
  <Application>Microsoft Office PowerPoint</Application>
  <PresentationFormat>宽屏</PresentationFormat>
  <Paragraphs>54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Calibri Light</vt:lpstr>
      <vt:lpstr>宋体</vt:lpstr>
      <vt:lpstr>Arial</vt:lpstr>
      <vt:lpstr>微软雅黑</vt:lpstr>
      <vt:lpstr>Times New Roman</vt:lpstr>
      <vt:lpstr>楷体_GB2312</vt:lpstr>
      <vt:lpstr>Calibri</vt:lpstr>
      <vt:lpstr>第一PPT：www.1ppt.com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dc:description>第一PPT模板网-WWW.1PPT.COM</dc:description>
  <cp:lastModifiedBy>Windows 用户</cp:lastModifiedBy>
  <cp:revision>776</cp:revision>
  <dcterms:created xsi:type="dcterms:W3CDTF">2015-12-03T13:43:03Z</dcterms:created>
  <dcterms:modified xsi:type="dcterms:W3CDTF">2020-11-10T00:16:25Z</dcterms:modified>
</cp:coreProperties>
</file>